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31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2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75" r:id="rId10"/>
    <p:sldId id="276" r:id="rId11"/>
    <p:sldId id="277" r:id="rId12"/>
    <p:sldId id="278" r:id="rId13"/>
    <p:sldId id="279" r:id="rId14"/>
    <p:sldId id="264" r:id="rId15"/>
    <p:sldId id="266" r:id="rId16"/>
    <p:sldId id="265" r:id="rId17"/>
    <p:sldId id="267" r:id="rId18"/>
    <p:sldId id="268" r:id="rId19"/>
    <p:sldId id="269" r:id="rId20"/>
    <p:sldId id="270" r:id="rId21"/>
    <p:sldId id="272" r:id="rId22"/>
    <p:sldId id="271" r:id="rId23"/>
    <p:sldId id="274" r:id="rId24"/>
    <p:sldId id="273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0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0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45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22264-78EE-49D3-8AC9-BF0629F9734E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B546-84AE-4518-BA5A-0F4501646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816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22264-78EE-49D3-8AC9-BF0629F9734E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B546-84AE-4518-BA5A-0F4501646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784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22264-78EE-49D3-8AC9-BF0629F9734E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B546-84AE-4518-BA5A-0F4501646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31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22264-78EE-49D3-8AC9-BF0629F9734E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B546-84AE-4518-BA5A-0F4501646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4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22264-78EE-49D3-8AC9-BF0629F9734E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B546-84AE-4518-BA5A-0F4501646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384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22264-78EE-49D3-8AC9-BF0629F9734E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B546-84AE-4518-BA5A-0F4501646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72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22264-78EE-49D3-8AC9-BF0629F9734E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B546-84AE-4518-BA5A-0F4501646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34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22264-78EE-49D3-8AC9-BF0629F9734E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B546-84AE-4518-BA5A-0F4501646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956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22264-78EE-49D3-8AC9-BF0629F9734E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B546-84AE-4518-BA5A-0F4501646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965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22264-78EE-49D3-8AC9-BF0629F9734E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B546-84AE-4518-BA5A-0F4501646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87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22264-78EE-49D3-8AC9-BF0629F9734E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B546-84AE-4518-BA5A-0F4501646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16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22264-78EE-49D3-8AC9-BF0629F9734E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6B546-84AE-4518-BA5A-0F4501646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09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8263"/>
            <a:ext cx="12192000" cy="27614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6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5655"/>
            <a:ext cx="12192000" cy="602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7276"/>
            <a:ext cx="12192000" cy="572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83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6122"/>
            <a:ext cx="12192000" cy="526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0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243"/>
            <a:ext cx="12192000" cy="600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54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331" y="0"/>
            <a:ext cx="6479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57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It is not mandatory to close the cursor, but if you run the cursor with different parameter, you will get an error that the cursor is already opened.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23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527" y="0"/>
            <a:ext cx="55249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1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021" y="0"/>
            <a:ext cx="80739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5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We can check if the cursor is opened using the explicit cursor attribute 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CursorName%ISOPEN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Others explicit cursors attribute:</a:t>
            </a:r>
            <a:br>
              <a:rPr lang="en-US" dirty="0" smtClean="0"/>
            </a:br>
            <a:r>
              <a:rPr lang="en-US" dirty="0" err="1" smtClean="0"/>
              <a:t>CursorName%FOUND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err="1" smtClean="0"/>
              <a:t>CursorName%NotFound</a:t>
            </a:r>
            <a:r>
              <a:rPr lang="en-US" dirty="0" smtClean="0"/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25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604837"/>
            <a:ext cx="8420100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48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7079"/>
            <a:ext cx="12192000" cy="540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8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947737"/>
            <a:ext cx="1150620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3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Cursors with parameters 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93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094" y="0"/>
            <a:ext cx="10299811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89" y="0"/>
            <a:ext cx="112100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1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  <a:r>
              <a:rPr lang="en-US" dirty="0" err="1" smtClean="0"/>
              <a:t>emrecord</a:t>
            </a:r>
            <a:r>
              <a:rPr lang="en-US" dirty="0" smtClean="0"/>
              <a:t> based on cursor definition :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83180"/>
            <a:ext cx="12192000" cy="8916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884"/>
            <a:ext cx="12192000" cy="680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33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2888"/>
            <a:ext cx="12192000" cy="599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49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964"/>
            <a:ext cx="12192000" cy="627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77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1176"/>
            <a:ext cx="12192000" cy="575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2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0080"/>
            <a:ext cx="12192000" cy="549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3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830"/>
            <a:ext cx="12192000" cy="653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9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289"/>
            <a:ext cx="12192000" cy="673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2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910"/>
            <a:ext cx="12192000" cy="660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8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368"/>
            <a:ext cx="12192000" cy="596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5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452"/>
            <a:ext cx="12192000" cy="643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1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3785"/>
            <a:ext cx="12192000" cy="539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90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795"/>
            <a:ext cx="12192000" cy="643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5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181"/>
            <a:ext cx="12192000" cy="653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1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7053"/>
            <a:ext cx="12192000" cy="320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14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905"/>
            <a:ext cx="12192000" cy="628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6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9589"/>
            <a:ext cx="12192000" cy="531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90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10" y="0"/>
            <a:ext cx="105455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89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663" y="9990"/>
            <a:ext cx="9719125" cy="638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3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835"/>
            <a:ext cx="12192000" cy="654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1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4263"/>
            <a:ext cx="12192000" cy="614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5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850"/>
            <a:ext cx="12192000" cy="664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9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5270"/>
            <a:ext cx="12192000" cy="510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5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B5D19FEBEA74498DFEE27CE2C04205" ma:contentTypeVersion="13" ma:contentTypeDescription="Create a new document." ma:contentTypeScope="" ma:versionID="dd3d14c81bb1215cae783be5a0472104">
  <xsd:schema xmlns:xsd="http://www.w3.org/2001/XMLSchema" xmlns:xs="http://www.w3.org/2001/XMLSchema" xmlns:p="http://schemas.microsoft.com/office/2006/metadata/properties" xmlns:ns2="c61c6339-0837-4246-91dd-ab7bd25b3504" xmlns:ns3="dc770270-5e24-459d-aaf3-eeebbc46ab14" targetNamespace="http://schemas.microsoft.com/office/2006/metadata/properties" ma:root="true" ma:fieldsID="c89f5b4da227320ed650ba4fa1c3ef6b" ns2:_="" ns3:_="">
    <xsd:import namespace="c61c6339-0837-4246-91dd-ab7bd25b3504"/>
    <xsd:import namespace="dc770270-5e24-459d-aaf3-eeebbc46ab1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1c6339-0837-4246-91dd-ab7bd25b35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d59429c-2ec5-47d9-ac23-ecd773c54e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770270-5e24-459d-aaf3-eeebbc46ab1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b312ada-bb94-4e05-a81d-9905e2487240}" ma:internalName="TaxCatchAll" ma:showField="CatchAllData" ma:web="dc770270-5e24-459d-aaf3-eeebbc46ab1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c770270-5e24-459d-aaf3-eeebbc46ab14" xsi:nil="true"/>
    <lcf76f155ced4ddcb4097134ff3c332f xmlns="c61c6339-0837-4246-91dd-ab7bd25b350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1E1C3199-FCF8-4A19-8008-CDF2A270D086}"/>
</file>

<file path=customXml/itemProps2.xml><?xml version="1.0" encoding="utf-8"?>
<ds:datastoreItem xmlns:ds="http://schemas.openxmlformats.org/officeDocument/2006/customXml" ds:itemID="{121C0F2B-DCD3-46E9-9DFB-BDF83786C8C7}"/>
</file>

<file path=customXml/itemProps3.xml><?xml version="1.0" encoding="utf-8"?>
<ds:datastoreItem xmlns:ds="http://schemas.openxmlformats.org/officeDocument/2006/customXml" ds:itemID="{623AA59B-68D1-401B-AEE9-BFF4B2A57D96}"/>
</file>

<file path=docProps/app.xml><?xml version="1.0" encoding="utf-8"?>
<Properties xmlns="http://schemas.openxmlformats.org/officeDocument/2006/extended-properties" xmlns:vt="http://schemas.openxmlformats.org/officeDocument/2006/docPropsVTypes">
  <TotalTime>754</TotalTime>
  <Words>42</Words>
  <Application>Microsoft Office PowerPoint</Application>
  <PresentationFormat>Widescreen</PresentationFormat>
  <Paragraphs>4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 is not mandatory to close the cursor, but if you run the cursor with different parameter, you will get an error that the cursor is already opened.</vt:lpstr>
      <vt:lpstr>PowerPoint Presentation</vt:lpstr>
      <vt:lpstr>PowerPoint Presentation</vt:lpstr>
      <vt:lpstr>  We can check if the cursor is opened using the explicit cursor attribute :   CursorName%ISOPEN  Others explicit cursors attribute: CursorName%FOUND; CursorName%NotFound;</vt:lpstr>
      <vt:lpstr>PowerPoint Presentation</vt:lpstr>
      <vt:lpstr>PowerPoint Presentation</vt:lpstr>
      <vt:lpstr>Cursors with parameters :</vt:lpstr>
      <vt:lpstr>PowerPoint Presentation</vt:lpstr>
      <vt:lpstr>Define emrecord based on cursor definition 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Oracle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Elena Dinuca</dc:creator>
  <cp:lastModifiedBy>Elena Dinuca</cp:lastModifiedBy>
  <cp:revision>31</cp:revision>
  <dcterms:created xsi:type="dcterms:W3CDTF">2020-12-01T09:51:33Z</dcterms:created>
  <dcterms:modified xsi:type="dcterms:W3CDTF">2020-12-02T08:11:41Z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0x01010004B5D19FEBEA74498DFEE27CE2C04205</vt:lpwstr>
  </property>
</Properties>
</file>